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6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E67CDAB-9F76-405C-A491-FDEEE70E4682}">
          <p14:sldIdLst>
            <p14:sldId id="256"/>
            <p14:sldId id="257"/>
            <p14:sldId id="258"/>
            <p14:sldId id="259"/>
            <p14:sldId id="267"/>
            <p14:sldId id="260"/>
            <p14:sldId id="261"/>
            <p14:sldId id="262"/>
            <p14:sldId id="263"/>
            <p14:sldId id="264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79E8E-B138-4F42-8F48-65E686A33E19}" type="datetimeFigureOut">
              <a:rPr lang="ru-RU" smtClean="0"/>
              <a:t>05.07.2024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878DE-F046-4E57-9DD1-771F8AD1F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138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A2F173-A81E-487B-B315-861EF3CF7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99FD636-EB58-4E97-BC1E-B75A6E006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61FC7F-5CCA-4925-8B0C-7DF6BBA2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F743-A4F1-464D-8C02-A20CE45035E5}" type="datetime1">
              <a:rPr lang="ru-RU" smtClean="0"/>
              <a:t>05.07.2024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3CF9AD-453D-4F43-BCF8-07D1D97AA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75D598-7609-4995-A7B4-DA3C6D62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B68B-50E9-44D5-ABE7-C3B91F5B4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66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642B7-65E6-4B03-8BF3-679CCE8E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A8A01E8-3E40-4121-90D5-B4BB82CF5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351CDB-2893-4548-A508-192D5D0F3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7AB7-7D5C-4369-80EC-2035EB23D418}" type="datetime1">
              <a:rPr lang="ru-RU" smtClean="0"/>
              <a:t>05.07.2024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C5C132-AE25-4406-967A-36C2CFE0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FEAA2E-1D0C-4FF0-A03F-FA13DBEC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B68B-50E9-44D5-ABE7-C3B91F5B4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909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AFD5F04-BAB1-421B-B769-5F33DCBF61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919D872-2148-4054-87E1-0078A0362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7796B8-D5AE-4C84-AFA5-DB6567431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85D0E-32C4-41BB-8D69-E80B76A2CD08}" type="datetime1">
              <a:rPr lang="ru-RU" smtClean="0"/>
              <a:t>05.07.2024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3A1A95-0A71-4B46-8E44-8FE771182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E10E73-E6EC-498E-B17D-8CF3449D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B68B-50E9-44D5-ABE7-C3B91F5B4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94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BA0E0E-CDD4-4EF7-B47A-388A346EF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700A45-0E0D-4F04-AF18-F88B69C24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408480-1233-4237-A9D5-C3F1A00F4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701B-F62C-45FF-8EC9-C8D2D3EDB9E6}" type="datetime1">
              <a:rPr lang="ru-RU" smtClean="0"/>
              <a:t>05.07.2024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C47F49-844C-443F-BAB7-618214C47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A08028-5668-4FFB-B72E-23A915502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B68B-50E9-44D5-ABE7-C3B91F5B4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337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52198F-4172-4132-925C-33D6C1FF1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B24B42-3557-4D38-AF10-3C4C1847C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61ED36-2605-4867-8359-13C185EA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853CD-4BF5-4A9D-85FD-E82F239BC534}" type="datetime1">
              <a:rPr lang="ru-RU" smtClean="0"/>
              <a:t>05.07.2024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C5034A-A556-4BE4-8E32-6C2B762A8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15FFD8-387B-44BE-805B-58A7FA15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B68B-50E9-44D5-ABE7-C3B91F5B4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482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961017-D4FD-439C-8CF5-EF22DAC57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4414CC-17B0-4784-9E21-11FA60DA6E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87FFEB-1FC3-4DFD-9CD7-B73471DDF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C3F8D8-3CE0-4595-AD2F-14100EA75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DCF0-CA06-48F8-8A97-9D45BB80763C}" type="datetime1">
              <a:rPr lang="ru-RU" smtClean="0"/>
              <a:t>05.07.2024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D08016-6B4A-4CA9-B278-6F2780C59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B7DE4D-B71C-4333-BD04-592F56AB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B68B-50E9-44D5-ABE7-C3B91F5B4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57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30FEF-3F95-43DD-976C-4FD0CF491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6917CC-A8D7-4A26-AF73-527601A0D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E13D233-D868-4D87-B183-37DBB5D41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4BBDFDC-7226-4E81-A201-16B26CB7B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4C1F4C3-574A-4814-90F6-EAB47D463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90EABFF-456F-4207-AA21-C22908F34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99731-8F1E-4AAA-91DA-F690F7996179}" type="datetime1">
              <a:rPr lang="ru-RU" smtClean="0"/>
              <a:t>05.07.2024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911C067-1277-4A38-8B72-EA567A049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E868DB-EE99-4729-A670-3FBBDFFDA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B68B-50E9-44D5-ABE7-C3B91F5B4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997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F62158-0806-47EA-A4DC-3B8FD9E4A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CDEE8D0-1F61-4B74-8D6D-90B24672C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1366-A6C5-4063-A0BF-245AD84DE4FD}" type="datetime1">
              <a:rPr lang="ru-RU" smtClean="0"/>
              <a:t>05.07.2024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1EFF5D1-B912-4E63-9231-9C8ACA75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75CD19-9BD7-4A1E-A15D-98CA40B69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B68B-50E9-44D5-ABE7-C3B91F5B4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344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93A0D81-D241-4A78-92CD-4A219777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E23A-10AC-4E1C-89C0-B252BE0D5F6B}" type="datetime1">
              <a:rPr lang="ru-RU" smtClean="0"/>
              <a:t>05.07.2024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5DDACA3-4171-4284-92B9-8050895BB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68C5E1-D162-4F82-BEEC-A275AD20D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B68B-50E9-44D5-ABE7-C3B91F5B4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45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5ADB49-8CF1-4AD7-8A24-26DB023A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98BF8D-FE83-4C21-8298-F6178FF7C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6A8117-CBD5-4D13-8E12-740769F12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C8FEBD-157E-441F-B6E7-AA53A22F2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E3C7C-EB89-4E04-B5D5-75D11678F022}" type="datetime1">
              <a:rPr lang="ru-RU" smtClean="0"/>
              <a:t>05.07.2024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162C50-48D2-47C8-B17F-F7C07A0AC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98E588-2F5F-4E4A-869A-01CE1C187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B68B-50E9-44D5-ABE7-C3B91F5B4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1123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BDCD0-B42E-4DAE-8171-A179F30D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96415E6-2BEF-4BE8-A24C-5680FCBDED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CA5CD2-FA18-4084-8A45-F1F17412D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D16491-AF7E-4E25-9E5F-FB39BD8D7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F8089-9CF5-49B5-BCCE-BAF1D0AB2F6F}" type="datetime1">
              <a:rPr lang="ru-RU" smtClean="0"/>
              <a:t>05.07.2024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746AC8-9C67-43E9-A158-6CA871D4C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9C2E40-0308-49C0-9470-C1AD6222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B68B-50E9-44D5-ABE7-C3B91F5B4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827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8CBD3-A80A-4BD0-815B-93600E6D2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3DF655-8F05-4845-B176-6E8DECB13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6CF614-9026-4B6C-AE85-7E2A06109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7361F-FB1D-4C15-A8A5-D9D469A00F7A}" type="datetime1">
              <a:rPr lang="ru-RU" smtClean="0"/>
              <a:t>05.07.2024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99C137-4755-4D83-A78C-1AAF761E2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56166A-AF00-460E-A308-F2E71E59E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4B68B-50E9-44D5-ABE7-C3B91F5B47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70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D22C546-C221-45AA-BFA2-7239A76DD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17248" y="5282388"/>
            <a:ext cx="6165131" cy="887771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Хамдеев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И.И Доцент, к.т.н., 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оцент 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аф. ВМ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Выполнила: студентка гр. 4301-21 Шайдуллина К.Ш.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803433-4383-4280-B9D5-A5A7A0C1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932" y="156857"/>
            <a:ext cx="552682" cy="616455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161418D-F065-4FE5-9EA9-265ED406F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482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Разработка веб-приложения для магазина органических продуктов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8C222AF0-FF77-4552-A355-6C49039AA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3272" y="869059"/>
            <a:ext cx="9144000" cy="1655762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МИНОБРНАУКИ РОССИИ</a:t>
            </a:r>
            <a:b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</a:t>
            </a:r>
            <a:b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  <a:b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«Казанский национальный исследовательский технологический университет»</a:t>
            </a:r>
            <a:b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(ФГБОУ ВО «КНИТУ»)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CABD10-16FD-4187-9A90-6CFCE98A04D6}"/>
              </a:ext>
            </a:extLst>
          </p:cNvPr>
          <p:cNvSpPr txBox="1"/>
          <p:nvPr/>
        </p:nvSpPr>
        <p:spPr>
          <a:xfrm>
            <a:off x="1007061" y="3040372"/>
            <a:ext cx="95564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/>
            <a:r>
              <a:rPr lang="ru-RU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На тему: «Разработка веб-приложения для магазина органических продуктов»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A856CE-B120-4126-80BF-D6D18BFFB9CA}"/>
              </a:ext>
            </a:extLst>
          </p:cNvPr>
          <p:cNvSpPr txBox="1"/>
          <p:nvPr/>
        </p:nvSpPr>
        <p:spPr>
          <a:xfrm>
            <a:off x="4723936" y="6331811"/>
            <a:ext cx="1569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Казань 2024</a:t>
            </a:r>
          </a:p>
        </p:txBody>
      </p:sp>
    </p:spTree>
    <p:extLst>
      <p:ext uri="{BB962C8B-B14F-4D97-AF65-F5344CB8AC3E}">
        <p14:creationId xmlns:p14="http://schemas.microsoft.com/office/powerpoint/2010/main" val="4199724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C163BA-6567-4400-82E7-4E495A8C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592" y="211578"/>
            <a:ext cx="7225839" cy="86507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 приложения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C2B9A4-FA68-4FC5-9F0C-3CE91135B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B68B-50E9-44D5-ABE7-C3B91F5B4739}" type="slidenum">
              <a:rPr lang="ru-RU" smtClean="0"/>
              <a:t>10</a:t>
            </a:fld>
            <a:endParaRPr lang="ru-RU"/>
          </a:p>
        </p:txBody>
      </p:sp>
      <p:pic>
        <p:nvPicPr>
          <p:cNvPr id="7" name="диплом видео">
            <a:hlinkClick r:id="" action="ppaction://media"/>
            <a:extLst>
              <a:ext uri="{FF2B5EF4-FFF2-40B4-BE49-F238E27FC236}">
                <a16:creationId xmlns:a16="http://schemas.microsoft.com/office/drawing/2014/main" id="{22826FD2-F6E5-47F4-BBE5-D37FAB562C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7106" y="1281611"/>
            <a:ext cx="8577788" cy="4610141"/>
          </a:xfrm>
        </p:spPr>
      </p:pic>
    </p:spTree>
    <p:extLst>
      <p:ext uri="{BB962C8B-B14F-4D97-AF65-F5344CB8AC3E}">
        <p14:creationId xmlns:p14="http://schemas.microsoft.com/office/powerpoint/2010/main" val="7302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761C8-8560-460D-BBB7-AED439E0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846" y="487674"/>
            <a:ext cx="3234179" cy="690677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752D42-437F-4BE6-9846-FFB3FBF02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189" y="1608808"/>
            <a:ext cx="10539952" cy="33496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Было создано </a:t>
            </a:r>
            <a:r>
              <a:rPr lang="ru-RU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веб-приложение для магазина органических продуктов, позволяющее клиентам легко выбирать, заказывать и покупать органические продукты, а также получать актуальную информацию о них.</a:t>
            </a:r>
          </a:p>
          <a:p>
            <a:pPr marL="0" indent="0" algn="l">
              <a:buNone/>
            </a:pPr>
            <a:r>
              <a:rPr lang="ru-RU" sz="26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создания приложения были использованы различные технологии. В клиентской части применялся React, что позволило создать интерактивный и отзывчивый пользовательский интерфейс. Серверная часть была реализована с использованием Node.js и Express.js, что позволило обеспечить надежную и производительную обработку запросов и взаимодействие с базой данных </a:t>
            </a:r>
            <a:r>
              <a:rPr lang="en-US" sz="26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r>
              <a:rPr lang="ru-RU" sz="26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1793DA-79E6-4B77-8358-106F130C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B68B-50E9-44D5-ABE7-C3B91F5B473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061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7B758B9-429C-4502-874A-C8D3E19EF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040" y="2225985"/>
            <a:ext cx="7101919" cy="1325563"/>
          </a:xfrm>
        </p:spPr>
        <p:txBody>
          <a:bodyPr>
            <a:noAutofit/>
          </a:bodyPr>
          <a:lstStyle/>
          <a:p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069232-42F9-46CF-9848-7550111B6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B68B-50E9-44D5-ABE7-C3B91F5B473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605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687DC-F8B4-43ED-A668-12242B52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26" y="280285"/>
            <a:ext cx="3705520" cy="869786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9807892-DE25-4E75-9B30-22CEEB14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B68B-50E9-44D5-ABE7-C3B91F5B4739}" type="slidenum">
              <a:rPr lang="ru-RU" smtClean="0"/>
              <a:t>2</a:t>
            </a:fld>
            <a:endParaRPr lang="ru-RU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3066105-F4BC-4762-9DEA-4318A0B944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73158" y="1828170"/>
            <a:ext cx="10445684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настоящее время растет количество людей, выбирающих здоровое питание и образ жизни, что увеличивает спрос на магазины органических продуктов. Создание веб-приложения для такого магазина упрощает процесс покупки, улучшает работу с клиентами и повышает конкурентоспособность.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Вследствие этого, разработка такого приложения актуальна, и обладает хорошей перспективой для изучения и реализации.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5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EB94D-DBBF-40C6-A192-9F04C289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81833" cy="87921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51B6CA-B234-4FF7-9B15-8BEF2A7CB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18"/>
            <a:ext cx="10515600" cy="4822957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дипломного проекта "Разработка веб-приложения для магазина органических продуктов" является создание современного и удобного веб-приложения, которое позволит клиентам легко выбирать, заказывать и покупать органические продукты, а также получать актуальную информацию о них.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Задачи: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Изучение предметной области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Формирование структуры приложения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Построение базы данных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Написание кода серверной части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Написание кода клиентской части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Объединение сторон клиента и сервера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11B7CC2-239A-4182-9EA9-7DADFCE4C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B68B-50E9-44D5-ABE7-C3B91F5B473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378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9B629C-60CA-41AD-9FB6-54A711723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844" y="173239"/>
            <a:ext cx="2414048" cy="92382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E3E8363-1C73-4A9D-B438-CD0ED8CE32CE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" r="4489" b="17112"/>
          <a:stretch/>
        </p:blipFill>
        <p:spPr bwMode="auto">
          <a:xfrm>
            <a:off x="269701" y="1403222"/>
            <a:ext cx="3195904" cy="182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0C7575C-9F9C-4573-9360-F025D876D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748" y="1403221"/>
            <a:ext cx="3795841" cy="2214742"/>
          </a:xfrm>
          <a:prstGeom prst="rect">
            <a:avLst/>
          </a:prstGeom>
        </p:spPr>
      </p:pic>
      <p:sp>
        <p:nvSpPr>
          <p:cNvPr id="12" name="Объект 11">
            <a:extLst>
              <a:ext uri="{FF2B5EF4-FFF2-40B4-BE49-F238E27FC236}">
                <a16:creationId xmlns:a16="http://schemas.microsoft.com/office/drawing/2014/main" id="{B6F7BEC6-6345-483A-9240-5CCFE0DEA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8483" y="3941540"/>
            <a:ext cx="3426671" cy="1820744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8800" b="1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Organicmarket.ru</a:t>
            </a:r>
            <a:endParaRPr lang="en-US" sz="8800" b="1" u="none" strike="noStrike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8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ru-RU" sz="8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Широкий выбор продуктов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8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8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Недостаток информации о товарах и поставщиках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F8D171F-3A3B-4DA2-B03A-30D41FB0B0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86" r="-695"/>
          <a:stretch/>
        </p:blipFill>
        <p:spPr>
          <a:xfrm>
            <a:off x="3775154" y="1403222"/>
            <a:ext cx="4141496" cy="1820745"/>
          </a:xfrm>
          <a:prstGeom prst="rect">
            <a:avLst/>
          </a:prstGeom>
        </p:spPr>
      </p:pic>
      <p:sp>
        <p:nvSpPr>
          <p:cNvPr id="14" name="Объект 11">
            <a:extLst>
              <a:ext uri="{FF2B5EF4-FFF2-40B4-BE49-F238E27FC236}">
                <a16:creationId xmlns:a16="http://schemas.microsoft.com/office/drawing/2014/main" id="{458DD490-BFCC-41BD-BD90-D811FD838E65}"/>
              </a:ext>
            </a:extLst>
          </p:cNvPr>
          <p:cNvSpPr txBox="1">
            <a:spLocks/>
          </p:cNvSpPr>
          <p:nvPr/>
        </p:nvSpPr>
        <p:spPr>
          <a:xfrm>
            <a:off x="4058448" y="3941540"/>
            <a:ext cx="3657601" cy="1921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Ogorod-shop.ru</a:t>
            </a:r>
            <a:endParaRPr lang="ru-RU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Наличие сертификатов у продукции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Неудобный пользовательский интерфейс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15" name="Объект 11">
            <a:extLst>
              <a:ext uri="{FF2B5EF4-FFF2-40B4-BE49-F238E27FC236}">
                <a16:creationId xmlns:a16="http://schemas.microsoft.com/office/drawing/2014/main" id="{7ADE599E-409C-4C9D-88A7-DF6CB019DEB5}"/>
              </a:ext>
            </a:extLst>
          </p:cNvPr>
          <p:cNvSpPr txBox="1">
            <a:spLocks/>
          </p:cNvSpPr>
          <p:nvPr/>
        </p:nvSpPr>
        <p:spPr>
          <a:xfrm>
            <a:off x="7999343" y="3941540"/>
            <a:ext cx="4038686" cy="2053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Organicfood.ru</a:t>
            </a:r>
            <a:endParaRPr lang="ru-RU" sz="8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8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Информация о поставщиках</a:t>
            </a:r>
          </a:p>
          <a:p>
            <a:pPr marL="0" indent="0">
              <a:buNone/>
            </a:pPr>
            <a:r>
              <a:rPr lang="ru-RU" sz="8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Перегруженный интерфейс</a:t>
            </a:r>
          </a:p>
          <a:p>
            <a:pPr marL="0" indent="0">
              <a:buNone/>
            </a:pPr>
            <a:r>
              <a:rPr lang="ru-RU" sz="8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Наличие товаров, не соответствующих тематике магазина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1ADD28-31F2-4218-B3CA-F73C36CF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B68B-50E9-44D5-ABE7-C3B91F5B473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544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1968A3-8D5A-4A3C-BAB6-214308F4B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122" y="393346"/>
            <a:ext cx="7023755" cy="832079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 и инструменты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93968C-02B8-4A83-BE6A-E2ABAB06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B68B-50E9-44D5-ABE7-C3B91F5B4739}" type="slidenum">
              <a:rPr lang="ru-RU" smtClean="0"/>
              <a:t>5</a:t>
            </a:fld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E3214BB-9752-4EED-B13D-03440DD64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" t="4864" r="4970" b="7702"/>
          <a:stretch/>
        </p:blipFill>
        <p:spPr>
          <a:xfrm>
            <a:off x="1882016" y="3906639"/>
            <a:ext cx="3450212" cy="2313338"/>
          </a:xfrm>
          <a:prstGeom prst="rect">
            <a:avLst/>
          </a:prstGeom>
        </p:spPr>
      </p:pic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C0D19806-6208-472D-8A1D-24BB05356C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2" b="9607"/>
          <a:stretch/>
        </p:blipFill>
        <p:spPr>
          <a:xfrm>
            <a:off x="4478161" y="1936432"/>
            <a:ext cx="3984922" cy="1536569"/>
          </a:xfr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C3D833E-346A-4716-8638-426A032551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0"/>
          <a:stretch/>
        </p:blipFill>
        <p:spPr>
          <a:xfrm>
            <a:off x="855714" y="1878300"/>
            <a:ext cx="3230093" cy="15507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054278A-CB93-4339-8A63-71709CAAD3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9" r="14360"/>
          <a:stretch/>
        </p:blipFill>
        <p:spPr>
          <a:xfrm>
            <a:off x="8855438" y="1603410"/>
            <a:ext cx="2003981" cy="1925244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96898A7D-92D9-41CD-8C19-46C3EE8099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6"/>
          <a:srcRect b="22132"/>
          <a:stretch/>
        </p:blipFill>
        <p:spPr>
          <a:xfrm>
            <a:off x="6485960" y="4239661"/>
            <a:ext cx="4249280" cy="164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1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99A23-E77F-41F3-916B-273B1A7FD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487" y="402833"/>
            <a:ext cx="6345025" cy="954628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приложения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76A4DFA-68FF-4F95-9CB9-5E269CD43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436" y="2130458"/>
            <a:ext cx="9219414" cy="30731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E373EA-2CC0-4925-B13D-83EDA260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B68B-50E9-44D5-ABE7-C3B91F5B473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3485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60839C-C405-4929-BCDB-B761CB3E2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8957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вариантов использования (Клиент)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0A14BA-7DA6-44D7-8DC0-77163835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49" y="1274157"/>
            <a:ext cx="8155839" cy="5319707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AB3E6A-D747-4362-99A6-82A776AB9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B68B-50E9-44D5-ABE7-C3B91F5B473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753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09615-7FD5-497F-AA14-E0CC93024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04871"/>
            <a:ext cx="10982227" cy="681249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вариантов использования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(Администратор)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4EF1061-4D05-4B66-9747-4DB6E356A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826" y="1002818"/>
            <a:ext cx="7648444" cy="5650311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FE1560-259C-464E-A9FD-EA5A554F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B68B-50E9-44D5-ABE7-C3B91F5B473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750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DA15BA-4AAC-45F9-807C-53ADA69CC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884" y="276830"/>
            <a:ext cx="5496612" cy="83207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модель базы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516891-F703-402F-9417-15977057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4B68B-50E9-44D5-ABE7-C3B91F5B4739}" type="slidenum">
              <a:rPr lang="ru-RU" smtClean="0"/>
              <a:t>9</a:t>
            </a:fld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6778309B-E91A-4224-8EB3-E15A994AA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566" y="1236555"/>
            <a:ext cx="8081939" cy="4803612"/>
          </a:xfrm>
        </p:spPr>
      </p:pic>
    </p:spTree>
    <p:extLst>
      <p:ext uri="{BB962C8B-B14F-4D97-AF65-F5344CB8AC3E}">
        <p14:creationId xmlns:p14="http://schemas.microsoft.com/office/powerpoint/2010/main" val="8219905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ugli-zelenih-ottenkov</Template>
  <TotalTime>258</TotalTime>
  <Words>363</Words>
  <Application>Microsoft Office PowerPoint</Application>
  <PresentationFormat>Широкоэкранный</PresentationFormat>
  <Paragraphs>53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Söhne</vt:lpstr>
      <vt:lpstr>Times New Roman</vt:lpstr>
      <vt:lpstr>Wingdings</vt:lpstr>
      <vt:lpstr>Тема Office</vt:lpstr>
      <vt:lpstr>МИНОБРНАУКИ РОССИИ федеральное государственное бюджетное образовательное учреждение высшего образования «Казанский национальный исследовательский технологический университет» (ФГБОУ ВО «КНИТУ»)</vt:lpstr>
      <vt:lpstr>Актуальность</vt:lpstr>
      <vt:lpstr>Постановка задачи</vt:lpstr>
      <vt:lpstr>Аналоги</vt:lpstr>
      <vt:lpstr>Технологии и инструменты</vt:lpstr>
      <vt:lpstr>Архитектура приложения</vt:lpstr>
      <vt:lpstr>Диаграмма вариантов использования (Клиент)</vt:lpstr>
      <vt:lpstr>Диаграмма вариантов использования (Администратор)</vt:lpstr>
      <vt:lpstr>ER модель базы данных</vt:lpstr>
      <vt:lpstr>Демонстрация работы приложения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Карина Шайдуллина</dc:creator>
  <cp:lastModifiedBy>Карина Шайдуллина</cp:lastModifiedBy>
  <cp:revision>24</cp:revision>
  <dcterms:created xsi:type="dcterms:W3CDTF">2024-05-05T10:06:39Z</dcterms:created>
  <dcterms:modified xsi:type="dcterms:W3CDTF">2024-07-05T11:39:11Z</dcterms:modified>
</cp:coreProperties>
</file>